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3" r:id="rId4"/>
    <p:sldId id="264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47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3C295-0809-4F59-8D1F-C5B866CB9BB6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E79001-C667-4ECD-AD3F-7EB54345415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92517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90B23-DE05-4A5E-B476-E6000CAC5150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C522F-D612-421B-BD95-38271CFBAB0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07505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B96A1-54CC-4E77-A6E8-CCAAEC8CF3D7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FD144F-015B-42A5-BC2F-5908330B68E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144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EBFE7-04A3-46D9-9954-43928BD6B4AF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7873EA-BAAD-46AC-8AB9-27DE07530C7D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84948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36D1A-B567-4C3A-9226-798ACE5B5819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5C6EC-9376-4139-9184-0AFA1F5943D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252127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22E1E-551F-4935-9089-4E0BFA587F2A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09F77D-831B-41CB-8E09-5E848BB0DAD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64355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F942C-0322-4916-B994-7598F329F4F8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40FE8-AE46-462D-9BB7-81F6F96C1DA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815725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0A2BA-599D-4946-B315-9E80D98360BD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9AEC5-11E2-441A-AFB1-FA13E357D60E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520824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BEF1E-7C39-41B7-A404-8A90461D0A9B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4EEC4-D2FF-4C97-93D5-13F2C03D674F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0512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C9235-D72A-4733-A951-6A67453F5D13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9E68E-4207-480A-B8E9-2596DF3AFB07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200446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tr-TR" noProof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31585-F67B-4E77-A9C4-E2D8469D1517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8D18F2-A2D4-4268-9E3F-7379A9DCFC2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47210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AAA6BF-0EE6-446E-BED9-B51C6E382A61}" type="datetimeFigureOut">
              <a:rPr lang="tr-TR"/>
              <a:pPr>
                <a:defRPr/>
              </a:pPr>
              <a:t>10.1.2020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941C7688-66D9-4289-AFEB-5AA1067AC578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ausem.sakarya.edu.tr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hiegitim.sakarya.edu.tr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346450" y="1412875"/>
            <a:ext cx="2451100" cy="2901950"/>
          </a:xfrm>
        </p:spPr>
      </p:pic>
      <p:grpSp>
        <p:nvGrpSpPr>
          <p:cNvPr id="2051" name="Grup 4"/>
          <p:cNvGrpSpPr>
            <a:grpSpLocks/>
          </p:cNvGrpSpPr>
          <p:nvPr/>
        </p:nvGrpSpPr>
        <p:grpSpPr bwMode="auto">
          <a:xfrm>
            <a:off x="0" y="5516563"/>
            <a:ext cx="9144000" cy="1109662"/>
            <a:chOff x="0" y="5719432"/>
            <a:chExt cx="9144000" cy="907020"/>
          </a:xfrm>
        </p:grpSpPr>
        <p:pic>
          <p:nvPicPr>
            <p:cNvPr id="2052" name="Resim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53" name="Alt Başlık 2"/>
            <p:cNvSpPr txBox="1">
              <a:spLocks/>
            </p:cNvSpPr>
            <p:nvPr/>
          </p:nvSpPr>
          <p:spPr bwMode="auto">
            <a:xfrm>
              <a:off x="6588224" y="6278988"/>
              <a:ext cx="2547214" cy="347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Font typeface="Arial" panose="020B0604020202020204" pitchFamily="34" charset="0"/>
                <a:buNone/>
              </a:pPr>
              <a:r>
                <a:rPr lang="tr-TR" altLang="tr-TR" sz="2000">
                  <a:solidFill>
                    <a:srgbClr val="898989"/>
                  </a:solidFill>
                </a:rPr>
                <a:t>www.sakarya.edu.tr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042988" y="2205038"/>
            <a:ext cx="7561460" cy="29527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r-TR" sz="4000" b="1" dirty="0" smtClean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ADAY MEMUR EĞİTİMLERİ</a:t>
            </a:r>
            <a:endParaRPr lang="tr-TR" sz="40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pic>
        <p:nvPicPr>
          <p:cNvPr id="3076" name="Resim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836613"/>
            <a:ext cx="273685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077" name="Grup 9"/>
          <p:cNvGrpSpPr>
            <a:grpSpLocks/>
          </p:cNvGrpSpPr>
          <p:nvPr/>
        </p:nvGrpSpPr>
        <p:grpSpPr bwMode="auto">
          <a:xfrm>
            <a:off x="0" y="5719763"/>
            <a:ext cx="9144000" cy="906462"/>
            <a:chOff x="0" y="5719432"/>
            <a:chExt cx="9144000" cy="907020"/>
          </a:xfrm>
        </p:grpSpPr>
        <p:pic>
          <p:nvPicPr>
            <p:cNvPr id="3078" name="Resim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719432"/>
              <a:ext cx="9144000" cy="3460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Alt Başlık 2"/>
            <p:cNvSpPr txBox="1">
              <a:spLocks/>
            </p:cNvSpPr>
            <p:nvPr/>
          </p:nvSpPr>
          <p:spPr>
            <a:xfrm>
              <a:off x="6588125" y="6278576"/>
              <a:ext cx="2547938" cy="347876"/>
            </a:xfrm>
            <a:prstGeom prst="rect">
              <a:avLst/>
            </a:prstGeom>
          </p:spPr>
          <p:txBody>
            <a:bodyPr>
              <a:normAutofit fontScale="92500" lnSpcReduction="20000"/>
            </a:bodyPr>
            <a:lstStyle>
              <a:lvl1pPr marL="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spcBef>
                  <a:spcPct val="20000"/>
                </a:spcBef>
                <a:buFont typeface="Arial" pitchFamily="34" charset="0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fontAlgn="auto">
                <a:spcAft>
                  <a:spcPts val="0"/>
                </a:spcAft>
                <a:defRPr/>
              </a:pPr>
              <a:r>
                <a:rPr lang="tr-TR" sz="2000" dirty="0" smtClean="0"/>
                <a:t>www.sakarya.edu.tr</a:t>
              </a:r>
              <a:endParaRPr lang="tr-TR" sz="20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  <a:effectLst>
            <a:softEdge rad="317500"/>
          </a:effectLst>
        </p:spPr>
        <p:txBody>
          <a:bodyPr/>
          <a:lstStyle/>
          <a:p>
            <a:r>
              <a:rPr lang="tr-TR" dirty="0" smtClean="0"/>
              <a:t>Aday Memur Eğitim Süreci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2">
                  <a:tint val="66000"/>
                  <a:satMod val="160000"/>
                </a:schemeClr>
              </a:gs>
              <a:gs pos="50000">
                <a:schemeClr val="accent2">
                  <a:tint val="44500"/>
                  <a:satMod val="160000"/>
                </a:schemeClr>
              </a:gs>
              <a:gs pos="100000">
                <a:schemeClr val="accent2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effectLst>
            <a:softEdge rad="127000"/>
          </a:effectLst>
        </p:spPr>
        <p:txBody>
          <a:bodyPr/>
          <a:lstStyle/>
          <a:p>
            <a:r>
              <a:rPr lang="tr-TR" dirty="0" smtClean="0"/>
              <a:t>Temel Eğitim: Devlet memurlarının ortak vasıfları ile ilgili hususları kapsayan eğitimdir.</a:t>
            </a:r>
          </a:p>
          <a:p>
            <a:pPr marL="0" indent="0">
              <a:buNone/>
            </a:pPr>
            <a:r>
              <a:rPr lang="tr-TR" dirty="0" smtClean="0"/>
              <a:t>13 Ocak – 9 Şubat 2020 tari</a:t>
            </a:r>
            <a:r>
              <a:rPr lang="tr-TR" dirty="0" smtClean="0"/>
              <a:t>hleri arasındadır.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Sınav tarihi:11 Şubat 2020 </a:t>
            </a:r>
            <a:endParaRPr lang="tr-TR" dirty="0" smtClean="0"/>
          </a:p>
          <a:p>
            <a:r>
              <a:rPr lang="tr-TR" dirty="0" smtClean="0"/>
              <a:t>Hazırlayıcı Eğitim: Aday memurların sınıf ve görevi ile ilgili olarak yapılan eğitimdir.</a:t>
            </a:r>
          </a:p>
          <a:p>
            <a:pPr marL="0" indent="0">
              <a:buNone/>
            </a:pPr>
            <a:r>
              <a:rPr lang="tr-TR" dirty="0" smtClean="0"/>
              <a:t>12 Şubat – 15 Mart 2020 tarihleri arasındadır.</a:t>
            </a:r>
          </a:p>
          <a:p>
            <a:pPr marL="0" indent="0">
              <a:buNone/>
            </a:pPr>
            <a:r>
              <a:rPr lang="tr-TR" dirty="0" smtClean="0"/>
              <a:t>Sınav tarihi:16 Mart 2020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64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  <a:effectLst>
            <a:softEdge rad="635000"/>
          </a:effectLst>
        </p:spPr>
        <p:txBody>
          <a:bodyPr/>
          <a:lstStyle/>
          <a:p>
            <a:r>
              <a:rPr lang="tr-TR" dirty="0"/>
              <a:t>Staj: Aday memurlara kurum veya kuruluşlarındaki görevleri ile ilgili olarak yapılan uygulamalı eğitimdir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17 Mart başlayacak ve 2 ay sürecektir.</a:t>
            </a:r>
            <a:endParaRPr lang="tr-TR" dirty="0"/>
          </a:p>
          <a:p>
            <a:r>
              <a:rPr lang="tr-TR" dirty="0" smtClean="0"/>
              <a:t>Sınav</a:t>
            </a:r>
            <a:r>
              <a:rPr lang="tr-TR" dirty="0"/>
              <a:t>: Mezuniyet durumuna göre sınav yapılır.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566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916832"/>
            <a:ext cx="7618826" cy="4525963"/>
          </a:xfrm>
          <a:prstGeom prst="rect">
            <a:avLst/>
          </a:prstGeom>
        </p:spPr>
      </p:pic>
      <p:sp>
        <p:nvSpPr>
          <p:cNvPr id="3" name="Metin kutusu 2"/>
          <p:cNvSpPr txBox="1"/>
          <p:nvPr/>
        </p:nvSpPr>
        <p:spPr>
          <a:xfrm>
            <a:off x="964588" y="1083762"/>
            <a:ext cx="71217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TEMEL EĞİTİM’İN videolarını izlemek için;</a:t>
            </a:r>
          </a:p>
          <a:p>
            <a:r>
              <a:rPr lang="tr-TR" altLang="tr-TR" dirty="0" smtClean="0">
                <a:hlinkClick r:id="rId3"/>
              </a:rPr>
              <a:t>https</a:t>
            </a:r>
            <a:r>
              <a:rPr lang="tr-TR" altLang="tr-TR" dirty="0">
                <a:hlinkClick r:id="rId3"/>
              </a:rPr>
              <a:t>://sausem.sakarya.edu.tr</a:t>
            </a:r>
            <a:r>
              <a:rPr lang="tr-TR" altLang="tr-TR" dirty="0" smtClean="0">
                <a:hlinkClick r:id="rId3"/>
              </a:rPr>
              <a:t>/</a:t>
            </a:r>
            <a:r>
              <a:rPr lang="tr-TR" altLang="tr-TR" dirty="0" smtClean="0"/>
              <a:t>  adresine giriş yapıyoruz.</a:t>
            </a:r>
            <a:endParaRPr lang="tr-TR" altLang="tr-TR" dirty="0"/>
          </a:p>
        </p:txBody>
      </p:sp>
      <p:sp>
        <p:nvSpPr>
          <p:cNvPr id="5" name="Metin kutusu 4"/>
          <p:cNvSpPr txBox="1"/>
          <p:nvPr/>
        </p:nvSpPr>
        <p:spPr>
          <a:xfrm>
            <a:off x="647564" y="520476"/>
            <a:ext cx="7258786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 rtlCol="0">
            <a:spAutoFit/>
          </a:bodyPr>
          <a:lstStyle/>
          <a:p>
            <a:pPr algn="ctr"/>
            <a:r>
              <a:rPr lang="tr-TR" sz="2800" b="1" dirty="0" smtClean="0"/>
              <a:t>TEMEL </a:t>
            </a:r>
            <a:r>
              <a:rPr lang="tr-TR" sz="2800" b="1" dirty="0" smtClean="0"/>
              <a:t>EĞİTİM</a:t>
            </a:r>
            <a:endParaRPr lang="tr-TR" sz="2800" b="1" dirty="0"/>
          </a:p>
        </p:txBody>
      </p:sp>
      <p:sp>
        <p:nvSpPr>
          <p:cNvPr id="6" name="Oval Belirtme Çizgisi 5"/>
          <p:cNvSpPr/>
          <p:nvPr/>
        </p:nvSpPr>
        <p:spPr>
          <a:xfrm>
            <a:off x="4427984" y="3501008"/>
            <a:ext cx="2448272" cy="2088232"/>
          </a:xfrm>
          <a:prstGeom prst="wedgeEllipseCallout">
            <a:avLst>
              <a:gd name="adj1" fmla="val -52710"/>
              <a:gd name="adj2" fmla="val 54391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‘Eğitim </a:t>
            </a:r>
            <a:r>
              <a:rPr lang="tr-TR" dirty="0" err="1" smtClean="0">
                <a:solidFill>
                  <a:schemeClr val="tx1"/>
                </a:solidFill>
              </a:rPr>
              <a:t>Portalı</a:t>
            </a:r>
            <a:r>
              <a:rPr lang="tr-TR" dirty="0" smtClean="0">
                <a:solidFill>
                  <a:schemeClr val="tx1"/>
                </a:solidFill>
              </a:rPr>
              <a:t> ‘ menüsü tıklanır.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932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1600" y="1196752"/>
            <a:ext cx="5586256" cy="4104456"/>
          </a:xfrm>
          <a:prstGeom prst="rect">
            <a:avLst/>
          </a:prstGeom>
        </p:spPr>
      </p:pic>
      <p:sp>
        <p:nvSpPr>
          <p:cNvPr id="2" name="Oval Belirtme Çizgisi 1"/>
          <p:cNvSpPr/>
          <p:nvPr/>
        </p:nvSpPr>
        <p:spPr>
          <a:xfrm>
            <a:off x="4860032" y="836712"/>
            <a:ext cx="2592288" cy="1296144"/>
          </a:xfrm>
          <a:prstGeom prst="wedgeEllipseCallout">
            <a:avLst>
              <a:gd name="adj1" fmla="val -61333"/>
              <a:gd name="adj2" fmla="val 64242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>
                <a:solidFill>
                  <a:schemeClr val="tx1"/>
                </a:solidFill>
              </a:rPr>
              <a:t>T</a:t>
            </a:r>
            <a:r>
              <a:rPr lang="tr-TR" dirty="0" smtClean="0">
                <a:solidFill>
                  <a:schemeClr val="tx1"/>
                </a:solidFill>
              </a:rPr>
              <a:t>.C kimlik numaranız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3" name="Oval Belirtme Çizgisi 2"/>
          <p:cNvSpPr/>
          <p:nvPr/>
        </p:nvSpPr>
        <p:spPr>
          <a:xfrm>
            <a:off x="6084168" y="2276872"/>
            <a:ext cx="2520280" cy="1296144"/>
          </a:xfrm>
          <a:prstGeom prst="wedgeEllipseCallout">
            <a:avLst>
              <a:gd name="adj1" fmla="val -111761"/>
              <a:gd name="adj2" fmla="val -15015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>
                <a:solidFill>
                  <a:schemeClr val="tx1"/>
                </a:solidFill>
              </a:rPr>
              <a:t>T.C. Kimlik numaranızın ilk beş rakamı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862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43608" y="836712"/>
            <a:ext cx="7266262" cy="4320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570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83568" y="274639"/>
            <a:ext cx="7704856" cy="706090"/>
          </a:xfrm>
          <a:solidFill>
            <a:schemeClr val="accent5">
              <a:lumMod val="40000"/>
              <a:lumOff val="60000"/>
            </a:schemeClr>
          </a:solidFill>
          <a:effectLst>
            <a:softEdge rad="127000"/>
          </a:effectLst>
        </p:spPr>
        <p:txBody>
          <a:bodyPr/>
          <a:lstStyle/>
          <a:p>
            <a:r>
              <a:rPr lang="tr-TR" sz="2800" b="1" dirty="0" smtClean="0">
                <a:latin typeface="+mn-lt"/>
              </a:rPr>
              <a:t>HAZIRLAYICI EĞİTİM</a:t>
            </a:r>
            <a:endParaRPr lang="tr-TR" sz="2800" b="1" dirty="0">
              <a:latin typeface="+mn-lt"/>
            </a:endParaRPr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2060848"/>
            <a:ext cx="4975104" cy="4525963"/>
          </a:xfrm>
          <a:prstGeom prst="rect">
            <a:avLst/>
          </a:prstGeom>
        </p:spPr>
      </p:pic>
      <p:sp>
        <p:nvSpPr>
          <p:cNvPr id="7" name="Metin kutusu 6"/>
          <p:cNvSpPr txBox="1"/>
          <p:nvPr/>
        </p:nvSpPr>
        <p:spPr>
          <a:xfrm>
            <a:off x="755576" y="1261643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‘ </a:t>
            </a:r>
            <a:r>
              <a:rPr lang="tr-TR" dirty="0" smtClean="0">
                <a:hlinkClick r:id="rId3"/>
              </a:rPr>
              <a:t>http</a:t>
            </a:r>
            <a:r>
              <a:rPr lang="tr-TR" dirty="0">
                <a:hlinkClick r:id="rId3"/>
              </a:rPr>
              <a:t>://</a:t>
            </a:r>
            <a:r>
              <a:rPr lang="tr-TR" dirty="0" smtClean="0">
                <a:hlinkClick r:id="rId3"/>
              </a:rPr>
              <a:t>hiegitim.sakarya.edu.tr</a:t>
            </a:r>
            <a:r>
              <a:rPr lang="tr-TR" dirty="0" smtClean="0"/>
              <a:t>’ adresine giriyorsunuz. Yayınlar menüsünden Hazırlayıcı Eğitim El Kitabı’na ulaşabilirsiniz.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07459210"/>
      </p:ext>
    </p:extLst>
  </p:cSld>
  <p:clrMapOvr>
    <a:masterClrMapping/>
  </p:clrMapOvr>
</p:sld>
</file>

<file path=ppt/theme/theme1.xml><?xml version="1.0" encoding="utf-8"?>
<a:theme xmlns:a="http://schemas.openxmlformats.org/drawingml/2006/main" name="Sunum_Sablo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sunum_01 (11)</Template>
  <TotalTime>162</TotalTime>
  <Words>144</Words>
  <Application>Microsoft Office PowerPoint</Application>
  <PresentationFormat>Ekran Gösterisi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Arial</vt:lpstr>
      <vt:lpstr>Calibri</vt:lpstr>
      <vt:lpstr>Sunum_Sablon</vt:lpstr>
      <vt:lpstr>PowerPoint Sunusu</vt:lpstr>
      <vt:lpstr>ADAY MEMUR EĞİTİMLERİ</vt:lpstr>
      <vt:lpstr>Aday Memur Eğitim Süreci</vt:lpstr>
      <vt:lpstr>PowerPoint Sunusu</vt:lpstr>
      <vt:lpstr>PowerPoint Sunusu</vt:lpstr>
      <vt:lpstr>PowerPoint Sunusu</vt:lpstr>
      <vt:lpstr>PowerPoint Sunusu</vt:lpstr>
      <vt:lpstr>HAZIRLAYICI EĞİTİM</vt:lpstr>
    </vt:vector>
  </TitlesOfParts>
  <Company>SAKARYA UNIVERSITESI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gamze arslan</dc:creator>
  <cp:lastModifiedBy>gamze arslan</cp:lastModifiedBy>
  <cp:revision>7</cp:revision>
  <dcterms:created xsi:type="dcterms:W3CDTF">2020-01-03T13:10:34Z</dcterms:created>
  <dcterms:modified xsi:type="dcterms:W3CDTF">2020-01-10T08:54:15Z</dcterms:modified>
</cp:coreProperties>
</file>